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2"/>
  </p:notesMasterIdLst>
  <p:sldIdLst>
    <p:sldId id="256" r:id="rId2"/>
    <p:sldId id="277" r:id="rId3"/>
    <p:sldId id="281" r:id="rId4"/>
    <p:sldId id="274" r:id="rId5"/>
    <p:sldId id="301" r:id="rId6"/>
    <p:sldId id="294" r:id="rId7"/>
    <p:sldId id="295" r:id="rId8"/>
    <p:sldId id="291" r:id="rId9"/>
    <p:sldId id="297" r:id="rId10"/>
    <p:sldId id="29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22FFC3-A06E-4A75-9245-01502F617A42}">
          <p14:sldIdLst>
            <p14:sldId id="256"/>
            <p14:sldId id="277"/>
            <p14:sldId id="281"/>
            <p14:sldId id="274"/>
            <p14:sldId id="301"/>
            <p14:sldId id="294"/>
            <p14:sldId id="295"/>
            <p14:sldId id="291"/>
            <p14:sldId id="297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69" autoAdjust="0"/>
  </p:normalViewPr>
  <p:slideViewPr>
    <p:cSldViewPr>
      <p:cViewPr varScale="1">
        <p:scale>
          <a:sx n="85" d="100"/>
          <a:sy n="85" d="100"/>
        </p:scale>
        <p:origin x="15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09ED9-5CF7-4387-86AF-81FA475491CC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151AF-F39A-44A4-AD95-E7A968221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18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151AF-F39A-44A4-AD95-E7A9682215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4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151AF-F39A-44A4-AD95-E7A9682215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5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151AF-F39A-44A4-AD95-E7A96822157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1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6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1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642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4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159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96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1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5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5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10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6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4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8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37227"/>
            <a:ext cx="7520940" cy="54864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ФОТООТЧЁТ  ВОЛОНТЁРОВ «ГБПОУ </a:t>
            </a:r>
            <a:r>
              <a:rPr lang="ru-RU" sz="32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-МОК»</a:t>
            </a:r>
            <a:b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за ноябрь 2023 </a:t>
            </a:r>
          </a:p>
        </p:txBody>
      </p:sp>
      <p:sp>
        <p:nvSpPr>
          <p:cNvPr id="5" name="AutoShape 2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155575" y="-1729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307975" y="-205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1331640" y="55752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765175" y="252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765175" y="4366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C:\Users\кийко\Downloads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30" y="5128659"/>
            <a:ext cx="2924003" cy="15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1814" y="1096211"/>
            <a:ext cx="3468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Sitka Display" panose="02000505000000020004" pitchFamily="2" charset="0"/>
                <a:cs typeface="Times New Roman" panose="02020603050405020304" pitchFamily="18" charset="0"/>
              </a:rPr>
              <a:t>Оформлено</a:t>
            </a:r>
          </a:p>
          <a:p>
            <a:r>
              <a:rPr lang="ru-RU" sz="2400" dirty="0">
                <a:latin typeface="Sitka Display" panose="02000505000000020004" pitchFamily="2" charset="0"/>
                <a:cs typeface="Times New Roman" panose="02020603050405020304" pitchFamily="18" charset="0"/>
              </a:rPr>
              <a:t>волонтерских книжек:</a:t>
            </a:r>
          </a:p>
          <a:p>
            <a:r>
              <a:rPr lang="ru-RU" sz="2400" dirty="0">
                <a:latin typeface="Sitka Display" panose="02000505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2" descr="C:\Users\кийко\Downloads\WhatsApp Image 2022-04-18 at 12.34.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78" y="3429000"/>
            <a:ext cx="237824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7823" y="2076519"/>
            <a:ext cx="3289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1600" i="1" dirty="0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Факультеты:</a:t>
            </a:r>
          </a:p>
          <a:p>
            <a:pPr marL="457200" indent="-457200"/>
            <a:r>
              <a:rPr lang="ru-RU" sz="1600" i="1" dirty="0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«Дизайн» 2</a:t>
            </a:r>
          </a:p>
          <a:p>
            <a:pPr marL="457200" indent="-457200"/>
            <a:r>
              <a:rPr lang="ru-RU" sz="1600" i="1" dirty="0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600" i="1" dirty="0" err="1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ИТиУ</a:t>
            </a:r>
            <a:r>
              <a:rPr lang="ru-RU" sz="1600" i="1" dirty="0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» 2  </a:t>
            </a:r>
          </a:p>
          <a:p>
            <a:pPr marL="457200" indent="-457200"/>
            <a:r>
              <a:rPr lang="ru-RU" sz="1600" i="1" dirty="0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«Дошкольное отделение</a:t>
            </a:r>
            <a:r>
              <a:rPr lang="ru-RU" sz="1600" i="1">
                <a:latin typeface="Sitka Banner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» 9</a:t>
            </a:r>
            <a:endParaRPr lang="ru-RU" sz="1600" i="1" dirty="0">
              <a:latin typeface="Sitka Banner" panose="02000505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/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030" y="2132856"/>
            <a:ext cx="2766056" cy="2166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32" y="1844824"/>
            <a:ext cx="283069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1603" y="85511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27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КЦИЯ</a:t>
            </a:r>
            <a:r>
              <a:rPr lang="ru-RU" sz="32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«Елка добра»</a:t>
            </a:r>
          </a:p>
        </p:txBody>
      </p:sp>
      <p:sp>
        <p:nvSpPr>
          <p:cNvPr id="4" name="AutoShape 2" descr="blob:https://web.whatsapp.com/8131de38-4eb3-43cd-821f-441c3ac90b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2" y="783559"/>
            <a:ext cx="3759969" cy="4394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5580" b="26350"/>
          <a:stretch/>
        </p:blipFill>
        <p:spPr>
          <a:xfrm>
            <a:off x="3238849" y="806533"/>
            <a:ext cx="1962990" cy="2397270"/>
          </a:xfrm>
          <a:prstGeom prst="rect">
            <a:avLst/>
          </a:prstGeom>
        </p:spPr>
      </p:pic>
      <p:sp>
        <p:nvSpPr>
          <p:cNvPr id="8" name="AutoShape 2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1763688" y="4802181"/>
            <a:ext cx="4111625" cy="41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460375" y="160337"/>
            <a:ext cx="2116528" cy="21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2532584" y="5959058"/>
            <a:ext cx="4199656" cy="41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2411760" y="5425402"/>
            <a:ext cx="3800401" cy="15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dirty="0">
                <a:latin typeface="Sitka Display" panose="02000505000000020004" pitchFamily="2" charset="0"/>
              </a:rPr>
              <a:t>Волонтеры «</a:t>
            </a:r>
            <a:r>
              <a:rPr lang="ru-RU" sz="2800" dirty="0">
                <a:latin typeface="Sitka Display" panose="02000505000000020004" pitchFamily="2" charset="0"/>
              </a:rPr>
              <a:t>1</a:t>
            </a:r>
            <a:r>
              <a:rPr lang="ru-RU" sz="2000" dirty="0">
                <a:latin typeface="Sitka Display" panose="02000505000000020004" pitchFamily="2" charset="0"/>
              </a:rPr>
              <a:t>-ого МОК» начали активную подготовку к акции «Елка добра</a:t>
            </a:r>
            <a:r>
              <a:rPr lang="ru-RU" sz="2000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6B3E65-4F1C-4464-BF8C-5E879A236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54" y="1050761"/>
            <a:ext cx="3670454" cy="42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2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blob:https://web.whatsapp.com/d1921000-5190-4b6e-aa4c-0641c6ae1fb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715e933c-7649-4c58-ada1-9976cb88bb6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715e933c-7649-4c58-ada1-9976cb88bb6d"/>
          <p:cNvSpPr>
            <a:spLocks noChangeAspect="1" noChangeArrowheads="1"/>
          </p:cNvSpPr>
          <p:nvPr/>
        </p:nvSpPr>
        <p:spPr bwMode="auto">
          <a:xfrm>
            <a:off x="3747451" y="3768926"/>
            <a:ext cx="1100230" cy="11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2"/>
          <p:cNvSpPr txBox="1">
            <a:spLocks/>
          </p:cNvSpPr>
          <p:nvPr/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кция «</a:t>
            </a:r>
            <a:r>
              <a:rPr lang="ru-RU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воих не бросаем»</a:t>
            </a:r>
            <a:endParaRPr lang="ru-RU" b="1" dirty="0">
              <a:latin typeface="Sitka Display" panose="0200050500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utoShape 2" descr="blob:https://web.telegram.org/d695b72d-016c-4642-9022-8a3a0b839b6a"/>
          <p:cNvSpPr>
            <a:spLocks noChangeAspect="1" noChangeArrowheads="1"/>
          </p:cNvSpPr>
          <p:nvPr/>
        </p:nvSpPr>
        <p:spPr bwMode="auto">
          <a:xfrm>
            <a:off x="612774" y="312737"/>
            <a:ext cx="3167137" cy="31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086"/>
            <a:ext cx="2771800" cy="2078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05" y="908672"/>
            <a:ext cx="2801434" cy="21032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257" y="879058"/>
            <a:ext cx="2232248" cy="2553798"/>
          </a:xfrm>
          <a:prstGeom prst="rect">
            <a:avLst/>
          </a:prstGeom>
        </p:spPr>
      </p:pic>
      <p:sp>
        <p:nvSpPr>
          <p:cNvPr id="19" name="AutoShape 16" descr="blob:https://web.telegram.org/6b9070d2-9b44-475d-8918-7fe48743659d"/>
          <p:cNvSpPr>
            <a:spLocks noChangeAspect="1" noChangeArrowheads="1"/>
          </p:cNvSpPr>
          <p:nvPr/>
        </p:nvSpPr>
        <p:spPr bwMode="auto">
          <a:xfrm>
            <a:off x="6372200" y="3479884"/>
            <a:ext cx="2887489" cy="28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факультета «Дизайн» изготовили подушки и наволочки для раненых солдат</a:t>
            </a:r>
          </a:p>
        </p:txBody>
      </p:sp>
      <p:sp>
        <p:nvSpPr>
          <p:cNvPr id="20" name="AutoShape 18" descr="blob:https://web.telegram.org/6b9070d2-9b44-475d-8918-7fe48743659d"/>
          <p:cNvSpPr>
            <a:spLocks noChangeAspect="1" noChangeArrowheads="1"/>
          </p:cNvSpPr>
          <p:nvPr/>
        </p:nvSpPr>
        <p:spPr bwMode="auto">
          <a:xfrm>
            <a:off x="2915816" y="4319043"/>
            <a:ext cx="4759697" cy="47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12968" t="17533" r="9435" b="16842"/>
          <a:stretch/>
        </p:blipFill>
        <p:spPr>
          <a:xfrm>
            <a:off x="37586" y="3464872"/>
            <a:ext cx="2991874" cy="3367963"/>
          </a:xfrm>
          <a:prstGeom prst="rect">
            <a:avLst/>
          </a:prstGeom>
        </p:spPr>
      </p:pic>
      <p:sp>
        <p:nvSpPr>
          <p:cNvPr id="22" name="AutoShape 20" descr="blob:https://web.telegram.org/7e088c07-b303-4d0c-867d-84249e4423e5"/>
          <p:cNvSpPr>
            <a:spLocks noChangeAspect="1" noChangeArrowheads="1"/>
          </p:cNvSpPr>
          <p:nvPr/>
        </p:nvSpPr>
        <p:spPr bwMode="auto">
          <a:xfrm>
            <a:off x="2986903" y="3387553"/>
            <a:ext cx="2299042" cy="17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комплекса подарили гитару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сделали поздравительную открытку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подкову на счастье нашим солдатам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находящихся в зоне СВО</a:t>
            </a:r>
          </a:p>
        </p:txBody>
      </p:sp>
      <p:sp>
        <p:nvSpPr>
          <p:cNvPr id="23" name="AutoShape 22" descr="blob:https://web.telegram.org/7e088c07-b303-4d0c-867d-84249e4423e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1" y="4839408"/>
            <a:ext cx="2771800" cy="20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1530" y="-83502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1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«Своих не бросаем»</a:t>
            </a:r>
            <a:endParaRPr lang="ru-RU" sz="3100" b="1" dirty="0">
              <a:solidFill>
                <a:schemeClr val="tx1"/>
              </a:solidFill>
              <a:latin typeface="Sitka Display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whatsapp.com/563d3252-8ad0-4380-9b84-93581a96f6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blob:https://web.telegram.org/1df1d640-415e-4fa0-a35c-a9f1c3933a4a"/>
          <p:cNvSpPr>
            <a:spLocks noChangeAspect="1" noChangeArrowheads="1"/>
          </p:cNvSpPr>
          <p:nvPr/>
        </p:nvSpPr>
        <p:spPr bwMode="auto">
          <a:xfrm>
            <a:off x="2555776" y="4437112"/>
            <a:ext cx="4693474" cy="14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факультетов «Дизайн» и «ИТИУ» плетут маскировочные сети для Российский военнослужащих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2880320" cy="2162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136" y="980728"/>
            <a:ext cx="2304256" cy="3069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658" y="980728"/>
            <a:ext cx="2844824" cy="2133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7520"/>
            <a:ext cx="2342798" cy="3120480"/>
          </a:xfrm>
          <a:prstGeom prst="rect">
            <a:avLst/>
          </a:prstGeom>
        </p:spPr>
      </p:pic>
      <p:sp>
        <p:nvSpPr>
          <p:cNvPr id="12" name="AutoShape 4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7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917575" y="26008"/>
            <a:ext cx="7272808" cy="753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«Не прервется связь поколений»</a:t>
            </a:r>
          </a:p>
        </p:txBody>
      </p:sp>
      <p:sp>
        <p:nvSpPr>
          <p:cNvPr id="2" name="AutoShape 2" descr="blob:https://web.whatsapp.com/5415da9f-996e-4edf-9669-a26acd4d3bf8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608"/>
            <a:ext cx="3372551" cy="2532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128594"/>
            <a:ext cx="2757175" cy="3672408"/>
          </a:xfrm>
          <a:prstGeom prst="rect">
            <a:avLst/>
          </a:prstGeom>
        </p:spPr>
      </p:pic>
      <p:sp>
        <p:nvSpPr>
          <p:cNvPr id="15" name="AutoShape 2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186702" y="4168991"/>
            <a:ext cx="5530841" cy="237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Ветераны «СВАО» побывали в гостях у студентов факультета «Художественные ремесла»</a:t>
            </a:r>
          </a:p>
        </p:txBody>
      </p:sp>
    </p:spTree>
    <p:extLst>
      <p:ext uri="{BB962C8B-B14F-4D97-AF65-F5344CB8AC3E}">
        <p14:creationId xmlns:p14="http://schemas.microsoft.com/office/powerpoint/2010/main" val="32859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5559" y="16951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«Не прервется связь поколений»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2160264" cy="2009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6068"/>
            <a:ext cx="2376264" cy="316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678" y="1111139"/>
            <a:ext cx="2877322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272" y="3573016"/>
            <a:ext cx="2090728" cy="17669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737" y="1180931"/>
            <a:ext cx="2764045" cy="1841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b="30081"/>
          <a:stretch/>
        </p:blipFill>
        <p:spPr>
          <a:xfrm>
            <a:off x="2937160" y="3148910"/>
            <a:ext cx="3011044" cy="1770838"/>
          </a:xfrm>
          <a:prstGeom prst="rect">
            <a:avLst/>
          </a:prstGeom>
        </p:spPr>
      </p:pic>
      <p:sp>
        <p:nvSpPr>
          <p:cNvPr id="12" name="AutoShape 2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2512418" y="5157192"/>
            <a:ext cx="4392488" cy="18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факультетов «Дизайн» и «ИТИУ» помогли организовать праздник День народного единства в усадьбе Свиблово</a:t>
            </a:r>
          </a:p>
        </p:txBody>
      </p:sp>
    </p:spTree>
    <p:extLst>
      <p:ext uri="{BB962C8B-B14F-4D97-AF65-F5344CB8AC3E}">
        <p14:creationId xmlns:p14="http://schemas.microsoft.com/office/powerpoint/2010/main" val="401495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1786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«Подари открытку»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4" y="980728"/>
            <a:ext cx="259228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972" y="1125848"/>
            <a:ext cx="2669428" cy="1995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72" y="3121662"/>
            <a:ext cx="2669428" cy="1891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639" y="1124744"/>
            <a:ext cx="3094183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55" y="3870299"/>
            <a:ext cx="2664296" cy="2769841"/>
          </a:xfrm>
          <a:prstGeom prst="rect">
            <a:avLst/>
          </a:prstGeom>
        </p:spPr>
      </p:pic>
      <p:sp>
        <p:nvSpPr>
          <p:cNvPr id="9" name="AutoShape 2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155574" y="-144463"/>
            <a:ext cx="2688233" cy="26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3275856" y="5373216"/>
            <a:ext cx="4183550" cy="41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Дети «Дошкольного отделения» сделали открытки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подписали их и отправили в дома престарелых </a:t>
            </a:r>
          </a:p>
        </p:txBody>
      </p:sp>
    </p:spTree>
    <p:extLst>
      <p:ext uri="{BB962C8B-B14F-4D97-AF65-F5344CB8AC3E}">
        <p14:creationId xmlns:p14="http://schemas.microsoft.com/office/powerpoint/2010/main" val="25840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5676" y="191024"/>
            <a:ext cx="5832648" cy="548640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«Лапа помощи»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798" y="467743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9" y="620688"/>
            <a:ext cx="2555776" cy="3568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564" y="462369"/>
            <a:ext cx="3924436" cy="3402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2172" b="12713"/>
          <a:stretch/>
        </p:blipFill>
        <p:spPr>
          <a:xfrm>
            <a:off x="5436096" y="3933056"/>
            <a:ext cx="2641524" cy="2588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95" y="1049358"/>
            <a:ext cx="2536305" cy="3503051"/>
          </a:xfrm>
          <a:prstGeom prst="rect">
            <a:avLst/>
          </a:prstGeom>
        </p:spPr>
      </p:pic>
      <p:sp>
        <p:nvSpPr>
          <p:cNvPr id="10" name="AutoShape 2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447798" y="4862104"/>
            <a:ext cx="4176464" cy="23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факультета «Художественные ремесла» и «Дошкольное отделение» собрали лакомства для приюта животных </a:t>
            </a:r>
          </a:p>
        </p:txBody>
      </p:sp>
    </p:spTree>
    <p:extLst>
      <p:ext uri="{BB962C8B-B14F-4D97-AF65-F5344CB8AC3E}">
        <p14:creationId xmlns:p14="http://schemas.microsoft.com/office/powerpoint/2010/main" val="398564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1069975" y="172621"/>
            <a:ext cx="8229600" cy="1136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whatsapp.com/3edf27cc-e843-413d-a33c-93a415bf2469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3edf27cc-e843-413d-a33c-93a415bf2469"/>
          <p:cNvSpPr>
            <a:spLocks noChangeAspect="1" noChangeArrowheads="1"/>
          </p:cNvSpPr>
          <p:nvPr/>
        </p:nvSpPr>
        <p:spPr bwMode="auto">
          <a:xfrm>
            <a:off x="1832113" y="4082006"/>
            <a:ext cx="5688632" cy="8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7" descr="blob:https://web.whatsapp.com/25b64476-a111-4313-abf1-c492cdf011f6"/>
          <p:cNvSpPr>
            <a:spLocks noChangeAspect="1" noChangeArrowheads="1"/>
          </p:cNvSpPr>
          <p:nvPr/>
        </p:nvSpPr>
        <p:spPr bwMode="auto">
          <a:xfrm>
            <a:off x="1222375" y="9847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9" descr="blob:https://web.whatsapp.com/25b64476-a111-4313-abf1-c492cdf011f6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12775" y="320677"/>
            <a:ext cx="7997512" cy="54864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«Экологическая» </a:t>
            </a:r>
          </a:p>
        </p:txBody>
      </p:sp>
      <p:sp>
        <p:nvSpPr>
          <p:cNvPr id="14" name="AutoShape 4" descr="blob:https://web.whatsapp.com/4d169cda-aaa0-4e90-b144-a2859827cfa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" descr="blob:https://web.telegram.org/f10f2ace-40a7-42d2-997c-44a169e642d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4" descr="blob:https://web.telegram.org/b8442fda-93c1-4956-b06e-1b094c46911d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5868" t="4285" r="20034" b="21444"/>
          <a:stretch/>
        </p:blipFill>
        <p:spPr>
          <a:xfrm>
            <a:off x="681477" y="3237597"/>
            <a:ext cx="1691396" cy="19485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854" y="869317"/>
            <a:ext cx="2304255" cy="30691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37" y="1063585"/>
            <a:ext cx="2472537" cy="19144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345" y="4437519"/>
            <a:ext cx="2256185" cy="1991750"/>
          </a:xfrm>
          <a:prstGeom prst="rect">
            <a:avLst/>
          </a:prstGeom>
        </p:spPr>
      </p:pic>
      <p:sp>
        <p:nvSpPr>
          <p:cNvPr id="23" name="AutoShape 6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8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3072821" y="5215509"/>
            <a:ext cx="2448272" cy="24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10" descr="blob:https://web.telegram.org/63a48a46-a419-47cb-9c7e-8fc215b63754"/>
          <p:cNvSpPr>
            <a:spLocks noChangeAspect="1" noChangeArrowheads="1"/>
          </p:cNvSpPr>
          <p:nvPr/>
        </p:nvSpPr>
        <p:spPr bwMode="auto">
          <a:xfrm>
            <a:off x="266080" y="5295118"/>
            <a:ext cx="4377197" cy="15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Волонтеры факультетов «ИТИУ» «Дизайн»</a:t>
            </a:r>
            <a:r>
              <a:rPr lang="en-US" dirty="0">
                <a:latin typeface="Sitka Display" panose="02000505000000020004" pitchFamily="2" charset="0"/>
              </a:rPr>
              <a:t>, </a:t>
            </a:r>
            <a:r>
              <a:rPr lang="ru-RU" dirty="0">
                <a:latin typeface="Sitka Display" panose="02000505000000020004" pitchFamily="2" charset="0"/>
              </a:rPr>
              <a:t>«Дошкольное отделение» провели акцию по сбору батареек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крышек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21" y="984702"/>
            <a:ext cx="2138329" cy="30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Личная книжка волонтера! | Карельский центр развития добровольчества"/>
          <p:cNvSpPr>
            <a:spLocks noChangeAspect="1" noChangeArrowheads="1"/>
          </p:cNvSpPr>
          <p:nvPr/>
        </p:nvSpPr>
        <p:spPr bwMode="auto">
          <a:xfrm>
            <a:off x="2699792" y="86716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457200" y="-63701"/>
            <a:ext cx="8229600" cy="13624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>
                <a:solidFill>
                  <a:schemeClr val="tx1"/>
                </a:solidFill>
                <a:latin typeface="Sitka Display" panose="0200050500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Акция «Меняем книгу» 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7" y="469064"/>
            <a:ext cx="1987142" cy="3072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481" y="1171968"/>
            <a:ext cx="1993944" cy="3264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89" y="1486484"/>
            <a:ext cx="2304256" cy="3072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23" y="959817"/>
            <a:ext cx="1991746" cy="30906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90" y="4062308"/>
            <a:ext cx="1997042" cy="2482954"/>
          </a:xfrm>
          <a:prstGeom prst="rect">
            <a:avLst/>
          </a:prstGeom>
        </p:spPr>
      </p:pic>
      <p:sp>
        <p:nvSpPr>
          <p:cNvPr id="13" name="AutoShape 2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3923928" y="5311722"/>
            <a:ext cx="2592288" cy="25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AutoShape 4" descr="blob:https://web.telegram.org/9002cb4a-2f40-4a39-b9ee-71cc3e823a0a"/>
          <p:cNvSpPr>
            <a:spLocks noChangeAspect="1" noChangeArrowheads="1"/>
          </p:cNvSpPr>
          <p:nvPr/>
        </p:nvSpPr>
        <p:spPr bwMode="auto">
          <a:xfrm>
            <a:off x="3004592" y="5013176"/>
            <a:ext cx="3943672" cy="21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Sitka Display" panose="02000505000000020004" pitchFamily="2" charset="0"/>
              </a:rPr>
              <a:t>Дети «Дошкольного отделения провели акцию</a:t>
            </a:r>
            <a:r>
              <a:rPr lang="en-US" dirty="0">
                <a:latin typeface="Sitka Display" panose="02000505000000020004" pitchFamily="2" charset="0"/>
              </a:rPr>
              <a:t>,</a:t>
            </a:r>
            <a:r>
              <a:rPr lang="ru-RU" dirty="0">
                <a:latin typeface="Sitka Display" panose="02000505000000020004" pitchFamily="2" charset="0"/>
              </a:rPr>
              <a:t> оставшиеся книги будут отправлены в Бабушкинский парк</a:t>
            </a:r>
          </a:p>
        </p:txBody>
      </p:sp>
    </p:spTree>
    <p:extLst>
      <p:ext uri="{BB962C8B-B14F-4D97-AF65-F5344CB8AC3E}">
        <p14:creationId xmlns:p14="http://schemas.microsoft.com/office/powerpoint/2010/main" val="25632867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1042</TotalTime>
  <Words>247</Words>
  <Application>Microsoft Office PowerPoint</Application>
  <PresentationFormat>Экран (4:3)</PresentationFormat>
  <Paragraphs>32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Sitka Banner</vt:lpstr>
      <vt:lpstr>Sitka Display</vt:lpstr>
      <vt:lpstr>Times New Roman</vt:lpstr>
      <vt:lpstr>Trebuchet MS</vt:lpstr>
      <vt:lpstr>Verdana</vt:lpstr>
      <vt:lpstr>Wingdings 3</vt:lpstr>
      <vt:lpstr>Аспект</vt:lpstr>
      <vt:lpstr>ФОТООТЧЁТ  ВОЛОНТЁРОВ «ГБПОУ 1-МОК» за ноябрь 2023 </vt:lpstr>
      <vt:lpstr>Презентация PowerPoint</vt:lpstr>
      <vt:lpstr> Акция «Своих не бросаем»</vt:lpstr>
      <vt:lpstr>Презентация PowerPoint</vt:lpstr>
      <vt:lpstr>Акция «Не прервется связь поколений»</vt:lpstr>
      <vt:lpstr>Акция «Подари открытку»</vt:lpstr>
      <vt:lpstr>Акция «Лапа помощи»</vt:lpstr>
      <vt:lpstr>Акция «Экологическая» </vt:lpstr>
      <vt:lpstr>Презентация PowerPoint</vt:lpstr>
      <vt:lpstr>АКЦИЯ «Елка добра»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ФОТООТЧЁТ ВОЛОНТЁРОВ 1-МОК АПРЕЛЬ</dc:title>
  <dc:creator>Лидия Викторовна Кийко</dc:creator>
  <cp:lastModifiedBy>Лидия В. Кийко</cp:lastModifiedBy>
  <cp:revision>165</cp:revision>
  <dcterms:created xsi:type="dcterms:W3CDTF">2023-03-29T10:09:18Z</dcterms:created>
  <dcterms:modified xsi:type="dcterms:W3CDTF">2023-12-01T08:10:59Z</dcterms:modified>
</cp:coreProperties>
</file>